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A74E2-AA05-47EB-8C83-47E26096D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0E7F64-B5C3-4DE9-AF7E-40B6EBDB6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4DF72E-A527-4B2E-9619-978A8E4D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46F9A-2D84-4046-BF8E-C40FE7A8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A5237-9BFB-49A5-9C26-409B427D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001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F70AF-CC01-4595-B352-5B659811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A52368-A216-4EC4-A9A1-6E324A5AE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3C358E-31F2-4129-BE41-6A124838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646397-651D-46EC-A46E-BBCA4453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C599F-AA45-494D-A498-9EF6DEF7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692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31BD9C-856A-4585-A116-36F9B4CC0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CF3521-9738-49DC-83C9-596D471F0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02ABE5-0C5E-488E-B61F-DD8E898F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B83112-3C31-41E7-B7AC-04843F2C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CA02A4-B0BA-40E2-A414-C2ED5603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325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FEB96-391B-416E-B5AE-2C287996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FFBEA-3B01-4029-86A8-CBC0EF7BE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1CD3D3-595A-4B3D-A326-D4C3E144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5868BB-BF4F-4E4E-BE4D-956E2D8F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DEDE5F-F545-4C29-9B5B-27B9AE38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66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54034-03D6-4419-B82F-C5F04D2E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F621CB-20AF-44D4-A353-01FA8D3AB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C24FF6-61B1-4818-BE1B-93AD526A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D72EE8-7498-4B0D-BF93-65F4C7D6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F4AA40-7F69-4549-A718-BE17B149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099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497D0-F990-4011-8F67-EC033E67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98914B-F850-435D-A11F-CA090CC45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C77F3C-E9D1-4B3D-9CC7-AA104A11A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BA3EB9-9EE4-4464-9D5B-62F51339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2B1CA9-5D13-42D6-AC56-E20D0B16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D4C923-4ECC-4B8F-9D0B-E62265F2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496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2988-CED6-4C9E-8CCE-CA6B991C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F18AE-BF34-49C0-BF00-6DCAD0908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C6330D-EF88-462C-824F-7E79E702D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A6506F-AF56-41EC-AE98-15779B1AD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25A3B0-17D5-4222-8A3C-C123DFA41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526C29-005D-4ACF-86CF-0E31E0A9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7F3074-4ECD-4AF8-BC40-16FB97E5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C89598-9A4A-40CB-A3D4-A50E1E0E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48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4D1B9-EC55-45C9-8ABA-836795F1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E01857-4387-49C8-967E-D88FC1B9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0F9121-8826-4764-B47B-65011C941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72F266-109B-4F0A-A99E-D14460A7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724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1DDADF-F545-48F5-BC94-511E9E8E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CDE9CF-CFF6-4ABD-9924-13269CE1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FFF9DC-EE2E-44F0-B18B-43BA9A3F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549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79EF3-76F5-479C-9217-9E20DC18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ED848E-DD69-4364-8425-0921712F2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35658F-D950-4588-ABE9-36C74D1BA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94D62D-40CE-4385-8472-3630257D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ECFF6-6B60-4EC0-9D95-425F9A32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545989-AC6C-4AE3-83BA-D2D592BC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76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11464-6468-411A-B575-2B3136CA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5A85C6-F254-49F2-AB9A-87FC7C9AF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E1E489-0D05-476F-8F80-5E17E4523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DE77F8-4163-4A47-86C1-9733161D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74799B-D442-42D1-8F38-2355958C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1E41D-166C-4692-8963-197F41C3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348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B8CDD2-3162-4AE6-84A0-4FE60217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3FAEF-BF89-4F65-9FCA-BB5DCEA35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DC900-36DC-42FC-BC72-195A37B7A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014E-2856-40D2-BF9B-79F6B463A36E}" type="datetimeFigureOut">
              <a:rPr lang="es-AR" smtClean="0"/>
              <a:t>18/3/2025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9717B-50E3-41CA-9223-7D181545D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7D1CB5-41B8-4258-993E-C0970736E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A082-B2E0-47D7-BE6C-3745F271D43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30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FFB80D-BCC9-4FFD-AB89-FD845B78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8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A0A55C-311D-4EC1-BA9C-174F4EA2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BCC211-9221-4DD9-8607-8393B2195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A4C591-F71D-4040-9702-7E6463B05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8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3F3131-4129-453E-8BC0-F39755EEB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F95897-C451-483C-997A-392B3E12E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7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41BD0B-0589-4A42-A488-5368F5CC4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6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3A5122-3948-4265-A4F1-430095EFA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773694-F3E2-474F-BDE1-79F34EDC7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F9985A-5760-402B-8991-44C78F047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80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2</cp:revision>
  <dcterms:created xsi:type="dcterms:W3CDTF">2025-03-18T23:27:49Z</dcterms:created>
  <dcterms:modified xsi:type="dcterms:W3CDTF">2025-03-18T23:35:45Z</dcterms:modified>
</cp:coreProperties>
</file>